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5" r:id="rId4"/>
  </p:sldMasterIdLst>
  <p:sldIdLst>
    <p:sldId id="270" r:id="rId5"/>
    <p:sldId id="256" r:id="rId6"/>
    <p:sldId id="267" r:id="rId7"/>
    <p:sldId id="268" r:id="rId8"/>
    <p:sldId id="269" r:id="rId9"/>
    <p:sldId id="271" r:id="rId10"/>
    <p:sldId id="276" r:id="rId11"/>
    <p:sldId id="272" r:id="rId12"/>
    <p:sldId id="273" r:id="rId13"/>
    <p:sldId id="27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ita" initials="a" lastIdx="1" clrIdx="0">
    <p:extLst>
      <p:ext uri="{19B8F6BF-5375-455C-9EA6-DF929625EA0E}">
        <p15:presenceInfo xmlns:p15="http://schemas.microsoft.com/office/powerpoint/2012/main" userId="amri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04"/>
    <a:srgbClr val="F6C90A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F346F-86EC-4806-DCA4-89960C94AC7B}" v="1" dt="2020-07-08T06:20:34.034"/>
    <p1510:client id="{59A08826-73A7-4931-84C0-F4836FBF5590}" v="2" dt="2020-07-12T16:24:38.316"/>
    <p1510:client id="{9CC04E35-989E-281D-9076-E392243C2064}" v="3" dt="2020-07-13T05:38:21.306"/>
    <p1510:client id="{F5F3347D-B005-48E4-9151-17193529F2E9}" v="4" dt="2020-07-30T05:21:17.141"/>
    <p1510:client id="{F993522A-C3DF-8641-4F99-773DEBACDC7B}" v="1" dt="2020-07-09T15:53:20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elam Ram Mohan Reddy" userId="S::srammohanreddy@am.students.amrita.edu::ac288706-c932-42b4-9ab8-3e86a3d23e5a" providerId="AD" clId="Web-{356F346F-86EC-4806-DCA4-89960C94AC7B}"/>
    <pc:docChg chg="modSld">
      <pc:chgData name="Seelam Ram Mohan Reddy" userId="S::srammohanreddy@am.students.amrita.edu::ac288706-c932-42b4-9ab8-3e86a3d23e5a" providerId="AD" clId="Web-{356F346F-86EC-4806-DCA4-89960C94AC7B}" dt="2020-07-08T06:20:34.034" v="0" actId="1076"/>
      <pc:docMkLst>
        <pc:docMk/>
      </pc:docMkLst>
      <pc:sldChg chg="modSp">
        <pc:chgData name="Seelam Ram Mohan Reddy" userId="S::srammohanreddy@am.students.amrita.edu::ac288706-c932-42b4-9ab8-3e86a3d23e5a" providerId="AD" clId="Web-{356F346F-86EC-4806-DCA4-89960C94AC7B}" dt="2020-07-08T06:20:34.034" v="0" actId="1076"/>
        <pc:sldMkLst>
          <pc:docMk/>
          <pc:sldMk cId="3012369217" sldId="267"/>
        </pc:sldMkLst>
        <pc:picChg chg="mod">
          <ac:chgData name="Seelam Ram Mohan Reddy" userId="S::srammohanreddy@am.students.amrita.edu::ac288706-c932-42b4-9ab8-3e86a3d23e5a" providerId="AD" clId="Web-{356F346F-86EC-4806-DCA4-89960C94AC7B}" dt="2020-07-08T06:20:34.034" v="0" actId="1076"/>
          <ac:picMkLst>
            <pc:docMk/>
            <pc:sldMk cId="3012369217" sldId="267"/>
            <ac:picMk id="2" creationId="{2928FFCF-4C44-4B32-A52D-EADF79C0CFDF}"/>
          </ac:picMkLst>
        </pc:picChg>
      </pc:sldChg>
    </pc:docChg>
  </pc:docChgLst>
  <pc:docChgLst>
    <pc:chgData name="Kommineni Yaswanth Phani" userId="S::kyaswanthphani@am.students.amrita.edu::4b09279f-0d69-4f56-b1aa-a8a96786b641" providerId="AD" clId="Web-{9CC04E35-989E-281D-9076-E392243C2064}"/>
    <pc:docChg chg="modSld">
      <pc:chgData name="Kommineni Yaswanth Phani" userId="S::kyaswanthphani@am.students.amrita.edu::4b09279f-0d69-4f56-b1aa-a8a96786b641" providerId="AD" clId="Web-{9CC04E35-989E-281D-9076-E392243C2064}" dt="2020-07-13T05:38:21.306" v="2" actId="1076"/>
      <pc:docMkLst>
        <pc:docMk/>
      </pc:docMkLst>
      <pc:sldChg chg="modSp">
        <pc:chgData name="Kommineni Yaswanth Phani" userId="S::kyaswanthphani@am.students.amrita.edu::4b09279f-0d69-4f56-b1aa-a8a96786b641" providerId="AD" clId="Web-{9CC04E35-989E-281D-9076-E392243C2064}" dt="2020-07-13T05:38:21.306" v="2" actId="1076"/>
        <pc:sldMkLst>
          <pc:docMk/>
          <pc:sldMk cId="3012369217" sldId="267"/>
        </pc:sldMkLst>
        <pc:spChg chg="mod">
          <ac:chgData name="Kommineni Yaswanth Phani" userId="S::kyaswanthphani@am.students.amrita.edu::4b09279f-0d69-4f56-b1aa-a8a96786b641" providerId="AD" clId="Web-{9CC04E35-989E-281D-9076-E392243C2064}" dt="2020-07-13T05:38:21.306" v="2" actId="1076"/>
          <ac:spMkLst>
            <pc:docMk/>
            <pc:sldMk cId="3012369217" sldId="267"/>
            <ac:spMk id="5" creationId="{00000000-0000-0000-0000-000000000000}"/>
          </ac:spMkLst>
        </pc:spChg>
      </pc:sldChg>
    </pc:docChg>
  </pc:docChgLst>
  <pc:docChgLst>
    <pc:chgData name="Kotaprolu Sai Smaran" userId="S::ksaismaran@am.students.amrita.edu::8ebb38cf-46ab-439a-b31b-72c40c43f076" providerId="AD" clId="Web-{F993522A-C3DF-8641-4F99-773DEBACDC7B}"/>
    <pc:docChg chg="sldOrd">
      <pc:chgData name="Kotaprolu Sai Smaran" userId="S::ksaismaran@am.students.amrita.edu::8ebb38cf-46ab-439a-b31b-72c40c43f076" providerId="AD" clId="Web-{F993522A-C3DF-8641-4F99-773DEBACDC7B}" dt="2020-07-09T15:53:20.444" v="0"/>
      <pc:docMkLst>
        <pc:docMk/>
      </pc:docMkLst>
      <pc:sldChg chg="ord">
        <pc:chgData name="Kotaprolu Sai Smaran" userId="S::ksaismaran@am.students.amrita.edu::8ebb38cf-46ab-439a-b31b-72c40c43f076" providerId="AD" clId="Web-{F993522A-C3DF-8641-4F99-773DEBACDC7B}" dt="2020-07-09T15:53:20.444" v="0"/>
        <pc:sldMkLst>
          <pc:docMk/>
          <pc:sldMk cId="1306708931" sldId="270"/>
        </pc:sldMkLst>
      </pc:sldChg>
    </pc:docChg>
  </pc:docChgLst>
  <pc:docChgLst>
    <pc:chgData name="M Ranjith" userId="S::mranjith@am.students.amrita.edu::a4c1d18c-e301-428c-ae94-23515974366d" providerId="AD" clId="Web-{59A08826-73A7-4931-84C0-F4836FBF5590}"/>
    <pc:docChg chg="modSld">
      <pc:chgData name="M Ranjith" userId="S::mranjith@am.students.amrita.edu::a4c1d18c-e301-428c-ae94-23515974366d" providerId="AD" clId="Web-{59A08826-73A7-4931-84C0-F4836FBF5590}" dt="2020-07-12T16:24:38.316" v="1" actId="1076"/>
      <pc:docMkLst>
        <pc:docMk/>
      </pc:docMkLst>
      <pc:sldChg chg="modSp">
        <pc:chgData name="M Ranjith" userId="S::mranjith@am.students.amrita.edu::a4c1d18c-e301-428c-ae94-23515974366d" providerId="AD" clId="Web-{59A08826-73A7-4931-84C0-F4836FBF5590}" dt="2020-07-12T16:24:38.316" v="1" actId="1076"/>
        <pc:sldMkLst>
          <pc:docMk/>
          <pc:sldMk cId="1306708931" sldId="270"/>
        </pc:sldMkLst>
        <pc:picChg chg="mod">
          <ac:chgData name="M Ranjith" userId="S::mranjith@am.students.amrita.edu::a4c1d18c-e301-428c-ae94-23515974366d" providerId="AD" clId="Web-{59A08826-73A7-4931-84C0-F4836FBF5590}" dt="2020-07-12T16:24:38.316" v="1" actId="1076"/>
          <ac:picMkLst>
            <pc:docMk/>
            <pc:sldMk cId="1306708931" sldId="270"/>
            <ac:picMk id="2" creationId="{00000000-0000-0000-0000-000000000000}"/>
          </ac:picMkLst>
        </pc:picChg>
      </pc:sldChg>
    </pc:docChg>
  </pc:docChgLst>
  <pc:docChgLst>
    <pc:chgData name="Mallugari Sai Nandan Reddy" userId="S::msnandanreddy@am.students.amrita.edu::a090d414-5681-46f3-a404-af64372d44d9" providerId="AD" clId="Web-{F5F3347D-B005-48E4-9151-17193529F2E9}"/>
    <pc:docChg chg="modSld">
      <pc:chgData name="Mallugari Sai Nandan Reddy" userId="S::msnandanreddy@am.students.amrita.edu::a090d414-5681-46f3-a404-af64372d44d9" providerId="AD" clId="Web-{F5F3347D-B005-48E4-9151-17193529F2E9}" dt="2020-07-30T05:21:17.141" v="3" actId="1076"/>
      <pc:docMkLst>
        <pc:docMk/>
      </pc:docMkLst>
      <pc:sldChg chg="modSp">
        <pc:chgData name="Mallugari Sai Nandan Reddy" userId="S::msnandanreddy@am.students.amrita.edu::a090d414-5681-46f3-a404-af64372d44d9" providerId="AD" clId="Web-{F5F3347D-B005-48E4-9151-17193529F2E9}" dt="2020-07-30T05:21:17.141" v="3" actId="1076"/>
        <pc:sldMkLst>
          <pc:docMk/>
          <pc:sldMk cId="67586133" sldId="269"/>
        </pc:sldMkLst>
        <pc:picChg chg="mod">
          <ac:chgData name="Mallugari Sai Nandan Reddy" userId="S::msnandanreddy@am.students.amrita.edu::a090d414-5681-46f3-a404-af64372d44d9" providerId="AD" clId="Web-{F5F3347D-B005-48E4-9151-17193529F2E9}" dt="2020-07-30T05:21:17.141" v="3" actId="1076"/>
          <ac:picMkLst>
            <pc:docMk/>
            <pc:sldMk cId="67586133" sldId="269"/>
            <ac:picMk id="5" creationId="{6301AE25-9F86-44D6-B3E9-A52601048D6B}"/>
          </ac:picMkLst>
        </pc:picChg>
      </pc:sldChg>
      <pc:sldChg chg="modSp">
        <pc:chgData name="Mallugari Sai Nandan Reddy" userId="S::msnandanreddy@am.students.amrita.edu::a090d414-5681-46f3-a404-af64372d44d9" providerId="AD" clId="Web-{F5F3347D-B005-48E4-9151-17193529F2E9}" dt="2020-07-30T05:09:23.240" v="2" actId="1076"/>
        <pc:sldMkLst>
          <pc:docMk/>
          <pc:sldMk cId="1306708931" sldId="270"/>
        </pc:sldMkLst>
        <pc:picChg chg="mod">
          <ac:chgData name="Mallugari Sai Nandan Reddy" userId="S::msnandanreddy@am.students.amrita.edu::a090d414-5681-46f3-a404-af64372d44d9" providerId="AD" clId="Web-{F5F3347D-B005-48E4-9151-17193529F2E9}" dt="2020-07-30T05:09:23.240" v="2" actId="1076"/>
          <ac:picMkLst>
            <pc:docMk/>
            <pc:sldMk cId="1306708931" sldId="270"/>
            <ac:picMk id="3" creationId="{00000000-0000-0000-0000-000000000000}"/>
          </ac:picMkLst>
        </pc:picChg>
        <pc:picChg chg="mod">
          <ac:chgData name="Mallugari Sai Nandan Reddy" userId="S::msnandanreddy@am.students.amrita.edu::a090d414-5681-46f3-a404-af64372d44d9" providerId="AD" clId="Web-{F5F3347D-B005-48E4-9151-17193529F2E9}" dt="2020-07-30T05:09:14.193" v="0" actId="1076"/>
          <ac:picMkLst>
            <pc:docMk/>
            <pc:sldMk cId="1306708931" sldId="270"/>
            <ac:picMk id="6" creationId="{58DAE60C-65CF-4B3A-93A7-1161DD0FC6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2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1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8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4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1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3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3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23" y="722112"/>
            <a:ext cx="10544312" cy="3459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80" y="4126327"/>
            <a:ext cx="10256929" cy="2115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324" y="363438"/>
            <a:ext cx="1047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1.</a:t>
            </a:r>
            <a:endParaRPr lang="en-IN" sz="2400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DAE60C-65CF-4B3A-93A7-1161DD0FC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8320" y="48794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69" y="205466"/>
            <a:ext cx="9977574" cy="3817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09" y="4023359"/>
            <a:ext cx="9886134" cy="229171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CA4F03-95B0-4DF3-8EF7-36BFBA480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6191" y="50457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29246"/>
            <a:ext cx="1190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486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245451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Enumeration (or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) in C.</a:t>
            </a:r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6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71" y="737508"/>
            <a:ext cx="1590675" cy="419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431" y="1448580"/>
            <a:ext cx="95358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 </a:t>
            </a:r>
            <a:r>
              <a:rPr lang="en-US" dirty="0" err="1"/>
              <a:t>enum</a:t>
            </a:r>
            <a:r>
              <a:rPr lang="en-US" dirty="0"/>
              <a:t> is also known as the enumerated type.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It is a user defined data type.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It consists of integer values and it provides meaningful names to these values.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 use of </a:t>
            </a:r>
            <a:r>
              <a:rPr lang="en-US" dirty="0" err="1"/>
              <a:t>enum</a:t>
            </a:r>
            <a:r>
              <a:rPr lang="en-US" dirty="0"/>
              <a:t> in C, makes the program easy to understand and maintain.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following is the syntax of </a:t>
            </a:r>
            <a:r>
              <a:rPr lang="en-US" dirty="0" err="1"/>
              <a:t>enum</a:t>
            </a:r>
            <a:r>
              <a:rPr lang="en-US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enum</a:t>
            </a:r>
            <a:r>
              <a:rPr lang="en-US" dirty="0"/>
              <a:t> flag{ const1,const2….</a:t>
            </a:r>
            <a:r>
              <a:rPr lang="en-US" dirty="0" err="1"/>
              <a:t>constN</a:t>
            </a:r>
            <a:r>
              <a:rPr lang="en-US" dirty="0"/>
              <a:t>};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 </a:t>
            </a:r>
            <a:r>
              <a:rPr lang="en-US" dirty="0" err="1"/>
              <a:t>enum</a:t>
            </a:r>
            <a:r>
              <a:rPr lang="en-US" dirty="0"/>
              <a:t> is named as flag containing ‘N’ integer constants. The default value of const1   is 0, const2 is 1 and so on.</a:t>
            </a:r>
            <a:endParaRPr lang="en-IN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28FFCF-4C44-4B32-A52D-EADF79C0C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8849" y="14136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6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75" y="600893"/>
            <a:ext cx="9499147" cy="500307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B1E7D4-6B24-4636-8FCB-E9A32845B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9125" y="2357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9" y="530815"/>
            <a:ext cx="2743200" cy="520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49" y="1175658"/>
            <a:ext cx="8629650" cy="33502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49" y="4525873"/>
            <a:ext cx="8629650" cy="157448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01AE25-9F86-44D6-B3E9-A52601048D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1567" y="25906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34" y="731520"/>
            <a:ext cx="10833871" cy="3605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4" y="4336869"/>
            <a:ext cx="10193791" cy="20378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872" y="261257"/>
            <a:ext cx="49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2.</a:t>
            </a:r>
            <a:endParaRPr lang="en-IN" sz="2400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C15AFE-063A-4D25-A810-2F629FD08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83826" y="47461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7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12" y="1058090"/>
            <a:ext cx="6302420" cy="2089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711" y="3519606"/>
            <a:ext cx="365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90711" y="3149084"/>
            <a:ext cx="320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90710" y="4029331"/>
            <a:ext cx="8052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 default value of ‘sun’ is 0 and  mon is 1.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 value of </a:t>
            </a:r>
            <a:r>
              <a:rPr lang="en-US" dirty="0" err="1"/>
              <a:t>tue</a:t>
            </a:r>
            <a:r>
              <a:rPr lang="en-US" dirty="0"/>
              <a:t> is given as 5.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So the values of ‘wed’, ‘</a:t>
            </a:r>
            <a:r>
              <a:rPr lang="en-US" dirty="0" err="1"/>
              <a:t>thurs</a:t>
            </a:r>
            <a:r>
              <a:rPr lang="en-US" dirty="0"/>
              <a:t>’, ‘</a:t>
            </a:r>
            <a:r>
              <a:rPr lang="en-US" dirty="0" err="1"/>
              <a:t>fri</a:t>
            </a:r>
            <a:r>
              <a:rPr lang="en-US" dirty="0"/>
              <a:t>’ and ‘sat’ will become 6,7,8 and 9.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Thus the value of ‘</a:t>
            </a:r>
            <a:r>
              <a:rPr lang="en-US" dirty="0" err="1"/>
              <a:t>thurs</a:t>
            </a:r>
            <a:r>
              <a:rPr lang="en-US" dirty="0"/>
              <a:t>’ will be printed as 7.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90710" y="313509"/>
            <a:ext cx="460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Example:3.</a:t>
            </a:r>
            <a:endParaRPr lang="en-IN" sz="24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DB2BDD-67FE-49EE-BBAB-2457943AE1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8753" y="22190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1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" y="469174"/>
            <a:ext cx="10384972" cy="3763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54" y="4232366"/>
            <a:ext cx="10384972" cy="186798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4CAE34-0088-427F-8FED-DDAC24585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7409" y="4861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12" y="1045028"/>
            <a:ext cx="9771018" cy="239050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195E16-1A4D-4D3D-A960-3AA93CDDC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1947" y="41976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CD6CE29747349A5A94DA81629FDC5" ma:contentTypeVersion="7" ma:contentTypeDescription="Create a new document." ma:contentTypeScope="" ma:versionID="74c8744286b98019bdbae29fe2779df0">
  <xsd:schema xmlns:xsd="http://www.w3.org/2001/XMLSchema" xmlns:xs="http://www.w3.org/2001/XMLSchema" xmlns:p="http://schemas.microsoft.com/office/2006/metadata/properties" xmlns:ns2="288a120d-550d-410d-8e83-3a0debd8f61a" targetNamespace="http://schemas.microsoft.com/office/2006/metadata/properties" ma:root="true" ma:fieldsID="528fa55f1d07907ddce12cd63464a001" ns2:_="">
    <xsd:import namespace="288a120d-550d-410d-8e83-3a0debd8f6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a120d-550d-410d-8e83-3a0debd8f6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B09902-23BD-497E-85D2-6D849377AF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D49C8C-DCCD-45A6-9DFC-5A9ED80A593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722F0C6-B76F-48FD-BB73-3B3CD766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8a120d-550d-410d-8e83-3a0debd8f6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1284</TotalTime>
  <Words>186</Words>
  <Application>Microsoft Office PowerPoint</Application>
  <PresentationFormat>Widescreen</PresentationFormat>
  <Paragraphs>27</Paragraphs>
  <Slides>11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Retrospect</vt:lpstr>
      <vt:lpstr>PowerPoint Presentation</vt:lpstr>
      <vt:lpstr>Enumeration (or enum) in 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</dc:creator>
  <cp:lastModifiedBy>Bri. Neetha</cp:lastModifiedBy>
  <cp:revision>192</cp:revision>
  <dcterms:created xsi:type="dcterms:W3CDTF">2020-05-16T06:29:04Z</dcterms:created>
  <dcterms:modified xsi:type="dcterms:W3CDTF">2020-07-30T05:21:17Z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0x010100643CD6CE29747349A5A94DA81629FDC5</vt:lpwstr>
  </property>
</Properties>
</file>